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7559675" cy="1069181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52135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0427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56407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08542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606784" algn="l" defTabSz="1042713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3128142" algn="l" defTabSz="1042713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649499" algn="l" defTabSz="1042713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4170855" algn="l" defTabSz="1042713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204" userDrawn="1">
          <p15:clr>
            <a:srgbClr val="A4A3A4"/>
          </p15:clr>
        </p15:guide>
        <p15:guide id="4" pos="4558" userDrawn="1">
          <p15:clr>
            <a:srgbClr val="A4A3A4"/>
          </p15:clr>
        </p15:guide>
        <p15:guide id="5" orient="horz" pos="147" userDrawn="1">
          <p15:clr>
            <a:srgbClr val="A4A3A4"/>
          </p15:clr>
        </p15:guide>
        <p15:guide id="7" orient="horz" pos="6543" userDrawn="1">
          <p15:clr>
            <a:srgbClr val="A4A3A4"/>
          </p15:clr>
        </p15:guide>
        <p15:guide id="8" pos="3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C00"/>
    <a:srgbClr val="00A08E"/>
    <a:srgbClr val="FFCCFF"/>
    <a:srgbClr val="0041FF"/>
    <a:srgbClr val="9C007B"/>
    <a:srgbClr val="FF3300"/>
    <a:srgbClr val="FFCC66"/>
    <a:srgbClr val="FFC000"/>
    <a:srgbClr val="D9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5282" autoAdjust="0"/>
  </p:normalViewPr>
  <p:slideViewPr>
    <p:cSldViewPr>
      <p:cViewPr varScale="1">
        <p:scale>
          <a:sx n="47" d="100"/>
          <a:sy n="47" d="100"/>
        </p:scale>
        <p:origin x="2674" y="82"/>
      </p:cViewPr>
      <p:guideLst>
        <p:guide orient="horz" pos="3368"/>
        <p:guide pos="2381"/>
        <p:guide pos="204"/>
        <p:guide pos="4558"/>
        <p:guide orient="horz" pos="147"/>
        <p:guide orient="horz" pos="6543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29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C1063-F9FF-4461-B22B-2E67E22B7087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A4ACD-32B4-456C-A3C1-A898CA60D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794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1pPr>
    <a:lvl2pPr marL="521358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2pPr>
    <a:lvl3pPr marL="1042713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3pPr>
    <a:lvl4pPr marL="1564071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4pPr>
    <a:lvl5pPr marL="2085429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5pPr>
    <a:lvl6pPr marL="2606784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6pPr>
    <a:lvl7pPr marL="3128142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7pPr>
    <a:lvl8pPr marL="3649499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8pPr>
    <a:lvl9pPr marL="4170855" algn="l" defTabSz="1042713" rtl="0" eaLnBrk="1" latinLnBrk="0" hangingPunct="1">
      <a:defRPr kumimoji="1" sz="13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92338" y="1233488"/>
            <a:ext cx="235108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A4ACD-32B4-456C-A3C1-A898CA60DAE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37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1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1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9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1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2DBEB-33EE-471F-B621-1B6989CF3A63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73E9D-D922-4C47-A5AE-B379C92FCE6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B0429-5BB7-425D-A1C3-CB52C7864CF2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39F9D-8A92-4440-9737-EC60C953CA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428170"/>
            <a:ext cx="1700927" cy="912269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984" y="428170"/>
            <a:ext cx="4976786" cy="912269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95241-6D45-4FE0-AC3F-D0A0E61AB5C7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15200-964F-4462-973E-1970F8E223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FC870-720F-419B-8F73-3BD2566B1E8A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EFD7A-4AF0-4870-B61D-852746F4D27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2" y="6870481"/>
            <a:ext cx="6425724" cy="2123513"/>
          </a:xfrm>
        </p:spPr>
        <p:txBody>
          <a:bodyPr anchor="t"/>
          <a:lstStyle>
            <a:lvl1pPr algn="l">
              <a:defRPr sz="4759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162" y="4531650"/>
            <a:ext cx="6425724" cy="2338832"/>
          </a:xfrm>
        </p:spPr>
        <p:txBody>
          <a:bodyPr anchor="b"/>
          <a:lstStyle>
            <a:lvl1pPr marL="0" indent="0">
              <a:buNone/>
              <a:defRPr sz="2380">
                <a:solidFill>
                  <a:schemeClr val="tx1">
                    <a:tint val="75000"/>
                  </a:schemeClr>
                </a:solidFill>
              </a:defRPr>
            </a:lvl1pPr>
            <a:lvl2pPr marL="543937" indent="0">
              <a:buNone/>
              <a:defRPr sz="2141">
                <a:solidFill>
                  <a:schemeClr val="tx1">
                    <a:tint val="75000"/>
                  </a:schemeClr>
                </a:solidFill>
              </a:defRPr>
            </a:lvl2pPr>
            <a:lvl3pPr marL="1087873" indent="0">
              <a:buNone/>
              <a:defRPr sz="1904">
                <a:solidFill>
                  <a:schemeClr val="tx1">
                    <a:tint val="75000"/>
                  </a:schemeClr>
                </a:solidFill>
              </a:defRPr>
            </a:lvl3pPr>
            <a:lvl4pPr marL="1631810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4pPr>
            <a:lvl5pPr marL="2175746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5pPr>
            <a:lvl6pPr marL="2719683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6pPr>
            <a:lvl7pPr marL="3263619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7pPr>
            <a:lvl8pPr marL="3807556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8pPr>
            <a:lvl9pPr marL="4351492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5F749-C626-4BBE-95ED-65406BDEB63A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A3559-9D99-42AE-B81F-93DA531C445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984" y="2494758"/>
            <a:ext cx="3338856" cy="7056102"/>
          </a:xfrm>
        </p:spPr>
        <p:txBody>
          <a:bodyPr/>
          <a:lstStyle>
            <a:lvl1pPr>
              <a:defRPr sz="3331"/>
            </a:lvl1pPr>
            <a:lvl2pPr>
              <a:defRPr sz="2856"/>
            </a:lvl2pPr>
            <a:lvl3pPr>
              <a:defRPr sz="2380"/>
            </a:lvl3pPr>
            <a:lvl4pPr>
              <a:defRPr sz="2141"/>
            </a:lvl4pPr>
            <a:lvl5pPr>
              <a:defRPr sz="2141"/>
            </a:lvl5pPr>
            <a:lvl6pPr>
              <a:defRPr sz="2141"/>
            </a:lvl6pPr>
            <a:lvl7pPr>
              <a:defRPr sz="2141"/>
            </a:lvl7pPr>
            <a:lvl8pPr>
              <a:defRPr sz="2141"/>
            </a:lvl8pPr>
            <a:lvl9pPr>
              <a:defRPr sz="2141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2835" y="2494758"/>
            <a:ext cx="3338856" cy="7056102"/>
          </a:xfrm>
        </p:spPr>
        <p:txBody>
          <a:bodyPr/>
          <a:lstStyle>
            <a:lvl1pPr>
              <a:defRPr sz="3331"/>
            </a:lvl1pPr>
            <a:lvl2pPr>
              <a:defRPr sz="2856"/>
            </a:lvl2pPr>
            <a:lvl3pPr>
              <a:defRPr sz="2380"/>
            </a:lvl3pPr>
            <a:lvl4pPr>
              <a:defRPr sz="2141"/>
            </a:lvl4pPr>
            <a:lvl5pPr>
              <a:defRPr sz="2141"/>
            </a:lvl5pPr>
            <a:lvl6pPr>
              <a:defRPr sz="2141"/>
            </a:lvl6pPr>
            <a:lvl7pPr>
              <a:defRPr sz="2141"/>
            </a:lvl7pPr>
            <a:lvl8pPr>
              <a:defRPr sz="2141"/>
            </a:lvl8pPr>
            <a:lvl9pPr>
              <a:defRPr sz="2141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731E-2EE6-4CAF-917C-EB3B59855B3C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82F51-0152-480A-BC12-855EDD416D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7" y="2393284"/>
            <a:ext cx="3340169" cy="997407"/>
          </a:xfrm>
        </p:spPr>
        <p:txBody>
          <a:bodyPr anchor="b"/>
          <a:lstStyle>
            <a:lvl1pPr marL="0" indent="0">
              <a:buNone/>
              <a:defRPr sz="2856" b="1"/>
            </a:lvl1pPr>
            <a:lvl2pPr marL="543937" indent="0">
              <a:buNone/>
              <a:defRPr sz="2380" b="1"/>
            </a:lvl2pPr>
            <a:lvl3pPr marL="1087873" indent="0">
              <a:buNone/>
              <a:defRPr sz="2141" b="1"/>
            </a:lvl3pPr>
            <a:lvl4pPr marL="1631810" indent="0">
              <a:buNone/>
              <a:defRPr sz="1904" b="1"/>
            </a:lvl4pPr>
            <a:lvl5pPr marL="2175746" indent="0">
              <a:buNone/>
              <a:defRPr sz="1904" b="1"/>
            </a:lvl5pPr>
            <a:lvl6pPr marL="2719683" indent="0">
              <a:buNone/>
              <a:defRPr sz="1904" b="1"/>
            </a:lvl6pPr>
            <a:lvl7pPr marL="3263619" indent="0">
              <a:buNone/>
              <a:defRPr sz="1904" b="1"/>
            </a:lvl7pPr>
            <a:lvl8pPr marL="3807556" indent="0">
              <a:buNone/>
              <a:defRPr sz="1904" b="1"/>
            </a:lvl8pPr>
            <a:lvl9pPr marL="4351492" indent="0">
              <a:buNone/>
              <a:defRPr sz="190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987" y="3390690"/>
            <a:ext cx="3340169" cy="6160168"/>
          </a:xfrm>
        </p:spPr>
        <p:txBody>
          <a:bodyPr/>
          <a:lstStyle>
            <a:lvl1pPr>
              <a:defRPr sz="2856"/>
            </a:lvl1pPr>
            <a:lvl2pPr>
              <a:defRPr sz="2380"/>
            </a:lvl2pPr>
            <a:lvl3pPr>
              <a:defRPr sz="2141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0213" y="2393284"/>
            <a:ext cx="3341481" cy="997407"/>
          </a:xfrm>
        </p:spPr>
        <p:txBody>
          <a:bodyPr anchor="b"/>
          <a:lstStyle>
            <a:lvl1pPr marL="0" indent="0">
              <a:buNone/>
              <a:defRPr sz="2856" b="1"/>
            </a:lvl1pPr>
            <a:lvl2pPr marL="543937" indent="0">
              <a:buNone/>
              <a:defRPr sz="2380" b="1"/>
            </a:lvl2pPr>
            <a:lvl3pPr marL="1087873" indent="0">
              <a:buNone/>
              <a:defRPr sz="2141" b="1"/>
            </a:lvl3pPr>
            <a:lvl4pPr marL="1631810" indent="0">
              <a:buNone/>
              <a:defRPr sz="1904" b="1"/>
            </a:lvl4pPr>
            <a:lvl5pPr marL="2175746" indent="0">
              <a:buNone/>
              <a:defRPr sz="1904" b="1"/>
            </a:lvl5pPr>
            <a:lvl6pPr marL="2719683" indent="0">
              <a:buNone/>
              <a:defRPr sz="1904" b="1"/>
            </a:lvl6pPr>
            <a:lvl7pPr marL="3263619" indent="0">
              <a:buNone/>
              <a:defRPr sz="1904" b="1"/>
            </a:lvl7pPr>
            <a:lvl8pPr marL="3807556" indent="0">
              <a:buNone/>
              <a:defRPr sz="1904" b="1"/>
            </a:lvl8pPr>
            <a:lvl9pPr marL="4351492" indent="0">
              <a:buNone/>
              <a:defRPr sz="190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8"/>
          </a:xfrm>
        </p:spPr>
        <p:txBody>
          <a:bodyPr/>
          <a:lstStyle>
            <a:lvl1pPr>
              <a:defRPr sz="2856"/>
            </a:lvl1pPr>
            <a:lvl2pPr>
              <a:defRPr sz="2380"/>
            </a:lvl2pPr>
            <a:lvl3pPr>
              <a:defRPr sz="2141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43E6D-718F-4F42-B369-3CB29FB9B1B1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015BE-DA8D-4A76-BA69-199513A420D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F445D-C0C9-48CF-A6B5-1E4D5844431F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772CF-A685-48C6-8E92-4E0F7ECCFFC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3351C-58DB-4C38-A176-872EC049715A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C3509-11EC-4249-869F-90943D5D67F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7" y="425693"/>
            <a:ext cx="2487081" cy="1811668"/>
          </a:xfrm>
        </p:spPr>
        <p:txBody>
          <a:bodyPr anchor="b"/>
          <a:lstStyle>
            <a:lvl1pPr algn="l">
              <a:defRPr sz="238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625" y="425696"/>
            <a:ext cx="4226069" cy="9125167"/>
          </a:xfrm>
        </p:spPr>
        <p:txBody>
          <a:bodyPr/>
          <a:lstStyle>
            <a:lvl1pPr>
              <a:defRPr sz="3807"/>
            </a:lvl1pPr>
            <a:lvl2pPr>
              <a:defRPr sz="3331"/>
            </a:lvl2pPr>
            <a:lvl3pPr>
              <a:defRPr sz="2856"/>
            </a:lvl3pPr>
            <a:lvl4pPr>
              <a:defRPr sz="2380"/>
            </a:lvl4pPr>
            <a:lvl5pP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987" y="2237363"/>
            <a:ext cx="2487081" cy="7313498"/>
          </a:xfrm>
        </p:spPr>
        <p:txBody>
          <a:bodyPr/>
          <a:lstStyle>
            <a:lvl1pPr marL="0" indent="0">
              <a:buNone/>
              <a:defRPr sz="1665"/>
            </a:lvl1pPr>
            <a:lvl2pPr marL="543937" indent="0">
              <a:buNone/>
              <a:defRPr sz="1428"/>
            </a:lvl2pPr>
            <a:lvl3pPr marL="1087873" indent="0">
              <a:buNone/>
              <a:defRPr sz="1189"/>
            </a:lvl3pPr>
            <a:lvl4pPr marL="1631810" indent="0">
              <a:buNone/>
              <a:defRPr sz="1071"/>
            </a:lvl4pPr>
            <a:lvl5pPr marL="2175746" indent="0">
              <a:buNone/>
              <a:defRPr sz="1071"/>
            </a:lvl5pPr>
            <a:lvl6pPr marL="2719683" indent="0">
              <a:buNone/>
              <a:defRPr sz="1071"/>
            </a:lvl6pPr>
            <a:lvl7pPr marL="3263619" indent="0">
              <a:buNone/>
              <a:defRPr sz="1071"/>
            </a:lvl7pPr>
            <a:lvl8pPr marL="3807556" indent="0">
              <a:buNone/>
              <a:defRPr sz="1071"/>
            </a:lvl8pPr>
            <a:lvl9pPr marL="4351492" indent="0">
              <a:buNone/>
              <a:defRPr sz="107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A27A1-A1A9-4A8F-BEC7-AEC2AC712274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E5531-C1B1-4E3F-8794-16564314C20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71"/>
            <a:ext cx="4535805" cy="883561"/>
          </a:xfrm>
        </p:spPr>
        <p:txBody>
          <a:bodyPr anchor="b"/>
          <a:lstStyle>
            <a:lvl1pPr algn="l">
              <a:defRPr sz="238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 rtlCol="0">
            <a:normAutofit/>
          </a:bodyPr>
          <a:lstStyle>
            <a:lvl1pPr marL="0" indent="0">
              <a:buNone/>
              <a:defRPr sz="3807"/>
            </a:lvl1pPr>
            <a:lvl2pPr marL="543937" indent="0">
              <a:buNone/>
              <a:defRPr sz="3331"/>
            </a:lvl2pPr>
            <a:lvl3pPr marL="1087873" indent="0">
              <a:buNone/>
              <a:defRPr sz="2856"/>
            </a:lvl3pPr>
            <a:lvl4pPr marL="1631810" indent="0">
              <a:buNone/>
              <a:defRPr sz="2380"/>
            </a:lvl4pPr>
            <a:lvl5pPr marL="2175746" indent="0">
              <a:buNone/>
              <a:defRPr sz="2380"/>
            </a:lvl5pPr>
            <a:lvl6pPr marL="2719683" indent="0">
              <a:buNone/>
              <a:defRPr sz="2380"/>
            </a:lvl6pPr>
            <a:lvl7pPr marL="3263619" indent="0">
              <a:buNone/>
              <a:defRPr sz="2380"/>
            </a:lvl7pPr>
            <a:lvl8pPr marL="3807556" indent="0">
              <a:buNone/>
              <a:defRPr sz="2380"/>
            </a:lvl8pPr>
            <a:lvl9pPr marL="4351492" indent="0">
              <a:buNone/>
              <a:defRPr sz="238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665"/>
            </a:lvl1pPr>
            <a:lvl2pPr marL="543937" indent="0">
              <a:buNone/>
              <a:defRPr sz="1428"/>
            </a:lvl2pPr>
            <a:lvl3pPr marL="1087873" indent="0">
              <a:buNone/>
              <a:defRPr sz="1189"/>
            </a:lvl3pPr>
            <a:lvl4pPr marL="1631810" indent="0">
              <a:buNone/>
              <a:defRPr sz="1071"/>
            </a:lvl4pPr>
            <a:lvl5pPr marL="2175746" indent="0">
              <a:buNone/>
              <a:defRPr sz="1071"/>
            </a:lvl5pPr>
            <a:lvl6pPr marL="2719683" indent="0">
              <a:buNone/>
              <a:defRPr sz="1071"/>
            </a:lvl6pPr>
            <a:lvl7pPr marL="3263619" indent="0">
              <a:buNone/>
              <a:defRPr sz="1071"/>
            </a:lvl7pPr>
            <a:lvl8pPr marL="3807556" indent="0">
              <a:buNone/>
              <a:defRPr sz="1071"/>
            </a:lvl8pPr>
            <a:lvl9pPr marL="4351492" indent="0">
              <a:buNone/>
              <a:defRPr sz="107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D09BD-634C-4F7E-A7DA-99A4FE028A68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E91E7-E3E8-4BA5-8000-6C5FAC68785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984" y="428788"/>
            <a:ext cx="6803708" cy="1781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984" y="2494758"/>
            <a:ext cx="6803708" cy="7055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984" y="9910349"/>
            <a:ext cx="1763924" cy="5680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2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B00DC22-86CC-484D-8F1E-9702C8A58089}" type="datetimeFigureOut">
              <a:rPr lang="ja-JP" altLang="en-US"/>
              <a:pPr>
                <a:defRPr/>
              </a:pPr>
              <a:t>2023/4/25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89" y="9910349"/>
            <a:ext cx="2393897" cy="5680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2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7767" y="9910349"/>
            <a:ext cx="1763924" cy="5680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2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C2D509-9682-42B1-8311-65AAA3BC9AD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523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5235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5235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5235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5235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43937" algn="ctr" rtl="0" fontAlgn="base">
        <a:spcBef>
          <a:spcPct val="0"/>
        </a:spcBef>
        <a:spcAft>
          <a:spcPct val="0"/>
        </a:spcAft>
        <a:defRPr kumimoji="1" sz="5235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087873" algn="ctr" rtl="0" fontAlgn="base">
        <a:spcBef>
          <a:spcPct val="0"/>
        </a:spcBef>
        <a:spcAft>
          <a:spcPct val="0"/>
        </a:spcAft>
        <a:defRPr kumimoji="1" sz="5235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31810" algn="ctr" rtl="0" fontAlgn="base">
        <a:spcBef>
          <a:spcPct val="0"/>
        </a:spcBef>
        <a:spcAft>
          <a:spcPct val="0"/>
        </a:spcAft>
        <a:defRPr kumimoji="1" sz="5235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175746" algn="ctr" rtl="0" fontAlgn="base">
        <a:spcBef>
          <a:spcPct val="0"/>
        </a:spcBef>
        <a:spcAft>
          <a:spcPct val="0"/>
        </a:spcAft>
        <a:defRPr kumimoji="1" sz="5235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407953" indent="-40795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807" kern="1200">
          <a:solidFill>
            <a:schemeClr val="tx1"/>
          </a:solidFill>
          <a:latin typeface="+mn-lt"/>
          <a:ea typeface="+mn-ea"/>
          <a:cs typeface="+mn-cs"/>
        </a:defRPr>
      </a:lvl1pPr>
      <a:lvl2pPr marL="883897" indent="-3399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331" kern="1200">
          <a:solidFill>
            <a:schemeClr val="tx1"/>
          </a:solidFill>
          <a:latin typeface="+mn-lt"/>
          <a:ea typeface="+mn-ea"/>
          <a:cs typeface="+mn-cs"/>
        </a:defRPr>
      </a:lvl2pPr>
      <a:lvl3pPr marL="1359841" indent="-2719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856" kern="1200">
          <a:solidFill>
            <a:schemeClr val="tx1"/>
          </a:solidFill>
          <a:latin typeface="+mn-lt"/>
          <a:ea typeface="+mn-ea"/>
          <a:cs typeface="+mn-cs"/>
        </a:defRPr>
      </a:lvl3pPr>
      <a:lvl4pPr marL="1903777" indent="-2719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380" kern="1200">
          <a:solidFill>
            <a:schemeClr val="tx1"/>
          </a:solidFill>
          <a:latin typeface="+mn-lt"/>
          <a:ea typeface="+mn-ea"/>
          <a:cs typeface="+mn-cs"/>
        </a:defRPr>
      </a:lvl4pPr>
      <a:lvl5pPr marL="2447714" indent="-2719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380" kern="1200">
          <a:solidFill>
            <a:schemeClr val="tx1"/>
          </a:solidFill>
          <a:latin typeface="+mn-lt"/>
          <a:ea typeface="+mn-ea"/>
          <a:cs typeface="+mn-cs"/>
        </a:defRPr>
      </a:lvl5pPr>
      <a:lvl6pPr marL="2991651" indent="-271968" algn="l" defTabSz="1087873" rtl="0" eaLnBrk="1" latinLnBrk="0" hangingPunct="1">
        <a:spcBef>
          <a:spcPct val="20000"/>
        </a:spcBef>
        <a:buFont typeface="Arial" pitchFamily="34" charset="0"/>
        <a:buChar char="•"/>
        <a:defRPr kumimoji="1" sz="2380" kern="1200">
          <a:solidFill>
            <a:schemeClr val="tx1"/>
          </a:solidFill>
          <a:latin typeface="+mn-lt"/>
          <a:ea typeface="+mn-ea"/>
          <a:cs typeface="+mn-cs"/>
        </a:defRPr>
      </a:lvl6pPr>
      <a:lvl7pPr marL="3535587" indent="-271968" algn="l" defTabSz="1087873" rtl="0" eaLnBrk="1" latinLnBrk="0" hangingPunct="1">
        <a:spcBef>
          <a:spcPct val="20000"/>
        </a:spcBef>
        <a:buFont typeface="Arial" pitchFamily="34" charset="0"/>
        <a:buChar char="•"/>
        <a:defRPr kumimoji="1" sz="2380" kern="1200">
          <a:solidFill>
            <a:schemeClr val="tx1"/>
          </a:solidFill>
          <a:latin typeface="+mn-lt"/>
          <a:ea typeface="+mn-ea"/>
          <a:cs typeface="+mn-cs"/>
        </a:defRPr>
      </a:lvl7pPr>
      <a:lvl8pPr marL="4079524" indent="-271968" algn="l" defTabSz="1087873" rtl="0" eaLnBrk="1" latinLnBrk="0" hangingPunct="1">
        <a:spcBef>
          <a:spcPct val="20000"/>
        </a:spcBef>
        <a:buFont typeface="Arial" pitchFamily="34" charset="0"/>
        <a:buChar char="•"/>
        <a:defRPr kumimoji="1" sz="2380" kern="1200">
          <a:solidFill>
            <a:schemeClr val="tx1"/>
          </a:solidFill>
          <a:latin typeface="+mn-lt"/>
          <a:ea typeface="+mn-ea"/>
          <a:cs typeface="+mn-cs"/>
        </a:defRPr>
      </a:lvl8pPr>
      <a:lvl9pPr marL="4623460" indent="-271968" algn="l" defTabSz="1087873" rtl="0" eaLnBrk="1" latinLnBrk="0" hangingPunct="1">
        <a:spcBef>
          <a:spcPct val="20000"/>
        </a:spcBef>
        <a:buFont typeface="Arial" pitchFamily="34" charset="0"/>
        <a:buChar char="•"/>
        <a:defRPr kumimoji="1" sz="2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1pPr>
      <a:lvl2pPr marL="543937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87873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3pPr>
      <a:lvl4pPr marL="1631810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4pPr>
      <a:lvl5pPr marL="2175746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5pPr>
      <a:lvl6pPr marL="2719683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6pPr>
      <a:lvl7pPr marL="3263619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7pPr>
      <a:lvl8pPr marL="3807556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8pPr>
      <a:lvl9pPr marL="4351492" algn="l" defTabSz="1087873" rtl="0" eaLnBrk="1" latinLnBrk="0" hangingPunct="1">
        <a:defRPr kumimoji="1" sz="21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部分円 21">
            <a:extLst>
              <a:ext uri="{FF2B5EF4-FFF2-40B4-BE49-F238E27FC236}">
                <a16:creationId xmlns:a16="http://schemas.microsoft.com/office/drawing/2014/main" id="{F082B469-2141-445B-8F8E-DF386EF1BACC}"/>
              </a:ext>
            </a:extLst>
          </p:cNvPr>
          <p:cNvSpPr/>
          <p:nvPr/>
        </p:nvSpPr>
        <p:spPr>
          <a:xfrm rot="10800000">
            <a:off x="-884656" y="-884888"/>
            <a:ext cx="1769775" cy="1769775"/>
          </a:xfrm>
          <a:prstGeom prst="pie">
            <a:avLst>
              <a:gd name="adj1" fmla="val 10821411"/>
              <a:gd name="adj2" fmla="val 16200000"/>
            </a:avLst>
          </a:prstGeom>
          <a:solidFill>
            <a:srgbClr val="FF9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03459F-2A15-49CF-B760-22CA6CD42FF0}"/>
              </a:ext>
            </a:extLst>
          </p:cNvPr>
          <p:cNvSpPr txBox="1"/>
          <p:nvPr/>
        </p:nvSpPr>
        <p:spPr>
          <a:xfrm>
            <a:off x="458397" y="394150"/>
            <a:ext cx="6737028" cy="71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b="1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新型コロナウイルス感染症と</a:t>
            </a:r>
            <a:endParaRPr lang="en-US" altLang="ja-JP" b="1" spc="15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b="1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医師から診断確定されたお客さまへ</a:t>
            </a:r>
            <a:endParaRPr lang="en-US" altLang="ja-JP" b="1" spc="15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22CF3F6-029D-4802-BC74-8A936AA50DA4}"/>
              </a:ext>
            </a:extLst>
          </p:cNvPr>
          <p:cNvSpPr/>
          <p:nvPr/>
        </p:nvSpPr>
        <p:spPr>
          <a:xfrm>
            <a:off x="458397" y="2141594"/>
            <a:ext cx="6677590" cy="39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新型コロナウイルス感染症の診断年月日はいつですか？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BC4D3A0-B267-46C8-8989-C821E350F4C3}"/>
              </a:ext>
            </a:extLst>
          </p:cNvPr>
          <p:cNvSpPr txBox="1"/>
          <p:nvPr/>
        </p:nvSpPr>
        <p:spPr>
          <a:xfrm>
            <a:off x="5714277" y="10297663"/>
            <a:ext cx="1451038" cy="192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648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JS23003</a:t>
            </a:r>
            <a:r>
              <a:rPr lang="ja-JP" altLang="en-US" sz="648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648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00224</a:t>
            </a:r>
            <a:r>
              <a:rPr lang="ja-JP" altLang="en-US" sz="648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648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2023.04</a:t>
            </a:r>
            <a:endParaRPr lang="ja-JP" altLang="en-US" sz="648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0979C87-0D97-4CA7-8AEC-A010DA5C8CDC}"/>
              </a:ext>
            </a:extLst>
          </p:cNvPr>
          <p:cNvSpPr txBox="1"/>
          <p:nvPr/>
        </p:nvSpPr>
        <p:spPr>
          <a:xfrm>
            <a:off x="2953315" y="8749663"/>
            <a:ext cx="4212000" cy="1548000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9F0C649-8189-4961-AE11-0C7E122088C5}"/>
              </a:ext>
            </a:extLst>
          </p:cNvPr>
          <p:cNvSpPr txBox="1"/>
          <p:nvPr/>
        </p:nvSpPr>
        <p:spPr>
          <a:xfrm>
            <a:off x="102532" y="9246008"/>
            <a:ext cx="782587" cy="8292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本社</a:t>
            </a:r>
            <a:endParaRPr lang="en-US" altLang="ja-JP" sz="95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pPr>
              <a:lnSpc>
                <a:spcPct val="130000"/>
              </a:lnSpc>
            </a:pPr>
            <a:r>
              <a:rPr lang="en-US" altLang="ja-JP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endParaRPr lang="ja-JP" altLang="en-US" sz="95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  <a:endParaRPr lang="en-US" altLang="ja-JP" sz="95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BEA02DC-B713-4FAA-A60D-28B1B69CE5FB}"/>
              </a:ext>
            </a:extLst>
          </p:cNvPr>
          <p:cNvSpPr txBox="1"/>
          <p:nvPr/>
        </p:nvSpPr>
        <p:spPr>
          <a:xfrm>
            <a:off x="849218" y="9234338"/>
            <a:ext cx="2093843" cy="8292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100-0005</a:t>
            </a:r>
            <a:r>
              <a:rPr lang="ja-JP" alt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pPr>
              <a:lnSpc>
                <a:spcPct val="130000"/>
              </a:lnSpc>
            </a:pPr>
            <a:r>
              <a:rPr lang="ja-JP" alt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東京都千代田区丸の内</a:t>
            </a:r>
            <a:r>
              <a:rPr lang="en-US" altLang="ja-JP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2-1-1</a:t>
            </a:r>
            <a:r>
              <a:rPr lang="ja-JP" alt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pPr>
              <a:lnSpc>
                <a:spcPct val="130000"/>
              </a:lnSpc>
            </a:pPr>
            <a:r>
              <a:rPr lang="en-US" altLang="ja-JP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03-3283-8111</a:t>
            </a:r>
            <a:r>
              <a:rPr lang="ja-JP" alt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（代表）</a:t>
            </a:r>
            <a:endParaRPr lang="en-US" altLang="ja-JP" sz="95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https://www.meijiyasuda.co.jp/</a:t>
            </a:r>
          </a:p>
        </p:txBody>
      </p:sp>
      <p:pic>
        <p:nvPicPr>
          <p:cNvPr id="43" name="図 42" descr="アイコン&#10;&#10;自動的に生成された説明">
            <a:extLst>
              <a:ext uri="{FF2B5EF4-FFF2-40B4-BE49-F238E27FC236}">
                <a16:creationId xmlns:a16="http://schemas.microsoft.com/office/drawing/2014/main" id="{D1435B7D-3711-4078-B40E-AFD352BB8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29" y="8742526"/>
            <a:ext cx="1983112" cy="491812"/>
          </a:xfrm>
          <a:prstGeom prst="rect">
            <a:avLst/>
          </a:prstGeom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DC6A002-9527-43EE-9C96-2750D76101E4}"/>
              </a:ext>
            </a:extLst>
          </p:cNvPr>
          <p:cNvSpPr/>
          <p:nvPr/>
        </p:nvSpPr>
        <p:spPr>
          <a:xfrm>
            <a:off x="458397" y="6962216"/>
            <a:ext cx="6678000" cy="719811"/>
          </a:xfrm>
          <a:prstGeom prst="roundRect">
            <a:avLst>
              <a:gd name="adj" fmla="val 12126"/>
            </a:avLst>
          </a:prstGeom>
          <a:solidFill>
            <a:srgbClr val="FFFFCC"/>
          </a:solidFill>
          <a:ln>
            <a:solidFill>
              <a:srgbClr val="00A0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医療機関に入院された方は、診断年月日に関わらず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入院給付金等をお支払いできる可能性がありますので、ご所属の団体保険窓口担当までご連絡ください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9B26023-CF70-496A-AFC6-DA46F1D44BC5}"/>
              </a:ext>
            </a:extLst>
          </p:cNvPr>
          <p:cNvSpPr/>
          <p:nvPr/>
        </p:nvSpPr>
        <p:spPr>
          <a:xfrm>
            <a:off x="5494784" y="202110"/>
            <a:ext cx="1686819" cy="271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marL="180000" indent="-180000" algn="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日現在）</a:t>
            </a:r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3">
            <a:extLst>
              <a:ext uri="{FF2B5EF4-FFF2-40B4-BE49-F238E27FC236}">
                <a16:creationId xmlns:a16="http://schemas.microsoft.com/office/drawing/2014/main" id="{DC35B06C-7361-4CC0-AEF7-9395CF6C8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8714"/>
              </p:ext>
            </p:extLst>
          </p:nvPr>
        </p:nvGraphicFramePr>
        <p:xfrm>
          <a:off x="458397" y="2740928"/>
          <a:ext cx="6678001" cy="231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795">
                  <a:extLst>
                    <a:ext uri="{9D8B030D-6E8A-4147-A177-3AD203B41FA5}">
                      <a16:colId xmlns:a16="http://schemas.microsoft.com/office/drawing/2014/main" val="1643794432"/>
                    </a:ext>
                  </a:extLst>
                </a:gridCol>
                <a:gridCol w="1768768">
                  <a:extLst>
                    <a:ext uri="{9D8B030D-6E8A-4147-A177-3AD203B41FA5}">
                      <a16:colId xmlns:a16="http://schemas.microsoft.com/office/drawing/2014/main" val="2300568431"/>
                    </a:ext>
                  </a:extLst>
                </a:gridCol>
                <a:gridCol w="1804865">
                  <a:extLst>
                    <a:ext uri="{9D8B030D-6E8A-4147-A177-3AD203B41FA5}">
                      <a16:colId xmlns:a16="http://schemas.microsoft.com/office/drawing/2014/main" val="2988140610"/>
                    </a:ext>
                  </a:extLst>
                </a:gridCol>
                <a:gridCol w="1696573">
                  <a:extLst>
                    <a:ext uri="{9D8B030D-6E8A-4147-A177-3AD203B41FA5}">
                      <a16:colId xmlns:a16="http://schemas.microsoft.com/office/drawing/2014/main" val="224176156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医師による診断年月日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439344"/>
                  </a:ext>
                </a:extLst>
              </a:tr>
              <a:tr h="864000">
                <a:tc vMerge="1">
                  <a:txBody>
                    <a:bodyPr/>
                    <a:lstStyle/>
                    <a:p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78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0878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以前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  <a:p>
                      <a:pPr algn="ctr" fontAlgn="auto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  <a:p>
                      <a:pPr algn="ctr" fontAlgn="auto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78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  <a:p>
                      <a:pPr marL="0" marR="0" lvl="0" indent="0" algn="ctr" defTabSz="10878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以降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3854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「みなし入院」</a:t>
                      </a:r>
                    </a:p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の取扱い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全員の方</a:t>
                      </a:r>
                    </a:p>
                  </a:txBody>
                  <a:tcPr marL="0" marR="0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4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類型の方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（注）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対象外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436880"/>
                  </a:ext>
                </a:extLst>
              </a:tr>
            </a:tbl>
          </a:graphicData>
        </a:graphic>
      </p:graphicFrame>
      <p:sp>
        <p:nvSpPr>
          <p:cNvPr id="5" name="楕円 4">
            <a:extLst>
              <a:ext uri="{FF2B5EF4-FFF2-40B4-BE49-F238E27FC236}">
                <a16:creationId xmlns:a16="http://schemas.microsoft.com/office/drawing/2014/main" id="{FF87157B-4A79-4B65-B23D-CFE86931062D}"/>
              </a:ext>
            </a:extLst>
          </p:cNvPr>
          <p:cNvSpPr/>
          <p:nvPr/>
        </p:nvSpPr>
        <p:spPr>
          <a:xfrm>
            <a:off x="2528495" y="4367392"/>
            <a:ext cx="468997" cy="480910"/>
          </a:xfrm>
          <a:prstGeom prst="ellipse">
            <a:avLst/>
          </a:prstGeom>
          <a:noFill/>
          <a:ln w="76200">
            <a:solidFill>
              <a:srgbClr val="FF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1C4AFEAC-BB81-46BC-8A60-EF1FE253A464}"/>
              </a:ext>
            </a:extLst>
          </p:cNvPr>
          <p:cNvSpPr/>
          <p:nvPr/>
        </p:nvSpPr>
        <p:spPr>
          <a:xfrm>
            <a:off x="4330652" y="4367392"/>
            <a:ext cx="468997" cy="480910"/>
          </a:xfrm>
          <a:prstGeom prst="ellipse">
            <a:avLst/>
          </a:prstGeom>
          <a:noFill/>
          <a:ln w="76200">
            <a:solidFill>
              <a:srgbClr val="FF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/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0EE5BD99-B682-4CC2-A97C-1B0E98576FBC}"/>
              </a:ext>
            </a:extLst>
          </p:cNvPr>
          <p:cNvSpPr/>
          <p:nvPr/>
        </p:nvSpPr>
        <p:spPr>
          <a:xfrm>
            <a:off x="4256129" y="4928606"/>
            <a:ext cx="618576" cy="360000"/>
          </a:xfrm>
          <a:prstGeom prst="triangle">
            <a:avLst/>
          </a:prstGeom>
          <a:solidFill>
            <a:srgbClr val="00A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E99154C-FE08-42B6-AD30-E484353DD10F}"/>
              </a:ext>
            </a:extLst>
          </p:cNvPr>
          <p:cNvSpPr/>
          <p:nvPr/>
        </p:nvSpPr>
        <p:spPr>
          <a:xfrm>
            <a:off x="458397" y="5282311"/>
            <a:ext cx="6678000" cy="1547999"/>
          </a:xfrm>
          <a:prstGeom prst="rect">
            <a:avLst/>
          </a:prstGeom>
          <a:solidFill>
            <a:srgbClr val="00A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（注）４類型の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方とは、以下のいずれかに該当する方となります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 fontAlgn="auto">
              <a:spcBef>
                <a:spcPts val="600"/>
              </a:spcBef>
              <a:spcAft>
                <a:spcPts val="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◆ 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歳以上の方</a:t>
            </a:r>
          </a:p>
          <a:p>
            <a:pPr marL="180000" indent="-1800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◆ 入院を要する方</a:t>
            </a:r>
          </a:p>
          <a:p>
            <a:pPr marL="180000" indent="-1800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◆ 重症化リスクがあり、かつ、新型コロナウイルス治療薬の投与または新たに酸素</a:t>
            </a:r>
          </a:p>
          <a:p>
            <a:pPr marL="180000" indent="-1800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投与が必要と、医師が判断する方</a:t>
            </a:r>
          </a:p>
          <a:p>
            <a:pPr marL="180000" indent="-1800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◆ 妊婦の方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1AE018-626C-44E4-A225-5AF2F59B243E}"/>
              </a:ext>
            </a:extLst>
          </p:cNvPr>
          <p:cNvSpPr txBox="1"/>
          <p:nvPr/>
        </p:nvSpPr>
        <p:spPr>
          <a:xfrm>
            <a:off x="8086728" y="2595472"/>
            <a:ext cx="338554" cy="2205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7C3B0D8-7D48-4C1F-A6AF-845EACBA644B}"/>
              </a:ext>
            </a:extLst>
          </p:cNvPr>
          <p:cNvSpPr/>
          <p:nvPr/>
        </p:nvSpPr>
        <p:spPr>
          <a:xfrm>
            <a:off x="458397" y="7832139"/>
            <a:ext cx="6840000" cy="8808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「みなし入院」によるご請求の際は、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My HER-SYS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療養証明（画面）等が必要です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My HER-SYS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をご利用いただける期間は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月末まで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となりますので、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早めの請求手続きを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お願いします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詳しくは、ご所属の団体保険窓口担当までお問い合わせください</a:t>
            </a:r>
          </a:p>
          <a:p>
            <a:pPr marL="180000" indent="-18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DA73C22-6098-4494-86E0-A646241084D4}"/>
              </a:ext>
            </a:extLst>
          </p:cNvPr>
          <p:cNvSpPr/>
          <p:nvPr/>
        </p:nvSpPr>
        <p:spPr>
          <a:xfrm>
            <a:off x="476111" y="1197845"/>
            <a:ext cx="6642162" cy="82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新型コロナウイルス感染症と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医師から診断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され、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保健所等の判断により宿泊療養・自宅療養をされた場合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、新型コロナウイルス感染症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診断年月日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によっては、「みなし入院」として入院給付金等をお支払いできる可能性があります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011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FBEAC7">
                <a:alpha val="49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11020</TotalTime>
  <Words>324</Words>
  <Application>Microsoft Office PowerPoint</Application>
  <PresentationFormat>ユーザー設定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マイリンクcom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さ_税田 潤</dc:creator>
  <cp:lastModifiedBy>さ_佐野　美咲</cp:lastModifiedBy>
  <cp:revision>869</cp:revision>
  <cp:lastPrinted>2023-03-29T06:56:13Z</cp:lastPrinted>
  <dcterms:created xsi:type="dcterms:W3CDTF">2009-11-13T12:10:45Z</dcterms:created>
  <dcterms:modified xsi:type="dcterms:W3CDTF">2023-04-25T08:37:21Z</dcterms:modified>
</cp:coreProperties>
</file>